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0b206b3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0b206b3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e0b206b3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e0b206b3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0b206b3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0b206b3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2.jpg"/><Relationship Id="rId8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84850" y="0"/>
            <a:ext cx="85524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b="1" lang="ru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КПГМЛ</a:t>
            </a:r>
            <a:r>
              <a:rPr lang="ru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450" y="1070425"/>
            <a:ext cx="3409100" cy="34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87300" y="1096775"/>
            <a:ext cx="3869400" cy="3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Галина</a:t>
            </a:r>
            <a:endParaRPr sz="49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9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Анатоліївна Денгаур</a:t>
            </a:r>
            <a:endParaRPr sz="49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Професійне кредо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700"/>
          </a:p>
        </p:txBody>
      </p:sp>
      <p:sp>
        <p:nvSpPr>
          <p:cNvPr id="62" name="Google Shape;62;p14"/>
          <p:cNvSpPr txBox="1"/>
          <p:nvPr/>
        </p:nvSpPr>
        <p:spPr>
          <a:xfrm>
            <a:off x="451650" y="2698825"/>
            <a:ext cx="8034900" cy="23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«Самий дієвий спосіб виховання – це особистий приклад».</a:t>
            </a:r>
            <a:endParaRPr i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 якій би дорозі ти не йшов, ти не знайдеш кордонів душі, наскільки вона глибока».</a:t>
            </a:r>
            <a:endParaRPr i="1" sz="2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60200" y="160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1650" y="0"/>
            <a:ext cx="8175000" cy="1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Мій девіз</a:t>
            </a:r>
            <a:endParaRPr b="1"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«Хочеш змінити ситуацію – зміни відношення до неї!»</a:t>
            </a:r>
            <a:endParaRPr i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Напрямки діяльності практичного психолога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491125"/>
            <a:ext cx="8520600" cy="30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2185"/>
              <a:t>Діагностика</a:t>
            </a:r>
            <a:endParaRPr sz="2185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2185"/>
              <a:t>Консультування</a:t>
            </a:r>
            <a:endParaRPr sz="2185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2185"/>
              <a:t>Профілактика</a:t>
            </a:r>
            <a:endParaRPr sz="2185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ru" sz="2185"/>
              <a:t>Просвіта</a:t>
            </a:r>
            <a:endParaRPr sz="2185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ru" sz="2185"/>
              <a:t>Зв’язки з громадськістю</a:t>
            </a:r>
            <a:endParaRPr sz="235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Моя улюблена робота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00" y="1181725"/>
            <a:ext cx="2871376" cy="18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80625" y="665475"/>
            <a:ext cx="8268900" cy="1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650" y="1181725"/>
            <a:ext cx="2587928" cy="18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025" y="1190200"/>
            <a:ext cx="2427725" cy="186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00" y="3207900"/>
            <a:ext cx="2881626" cy="18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9650" y="3202550"/>
            <a:ext cx="2587924" cy="18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1725" y="3207900"/>
            <a:ext cx="2477024" cy="1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